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0" r:id="rId4"/>
    <p:sldId id="261" r:id="rId5"/>
    <p:sldId id="264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4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D1143-8667-4996-A563-29810BE0C27D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562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D1143-8667-4996-A563-29810BE0C27D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3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D1143-8667-4996-A563-29810BE0C27D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793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09.05.2024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0.5,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989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20,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//3/8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Kreisabschnitte...)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467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12, 6);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Spiralenabschnitte...)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65189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1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575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07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cylinder&#10;&#10;Description automatically generated">
            <a:extLst>
              <a:ext uri="{FF2B5EF4-FFF2-40B4-BE49-F238E27FC236}">
                <a16:creationId xmlns:a16="http://schemas.microsoft.com/office/drawing/2014/main" id="{827934FE-EF21-1970-401D-8C684348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t="11969" r="8756" b="10408"/>
          <a:stretch/>
        </p:blipFill>
        <p:spPr>
          <a:xfrm>
            <a:off x="8374822" y="520928"/>
            <a:ext cx="2978225" cy="2978225"/>
          </a:xfrm>
          <a:prstGeom prst="rect">
            <a:avLst/>
          </a:prstGeom>
        </p:spPr>
      </p:pic>
      <p:pic>
        <p:nvPicPr>
          <p:cNvPr id="7" name="Picture 6" descr="A black and white wireframe of a circular object&#10;&#10;Description automatically generated">
            <a:extLst>
              <a:ext uri="{FF2B5EF4-FFF2-40B4-BE49-F238E27FC236}">
                <a16:creationId xmlns:a16="http://schemas.microsoft.com/office/drawing/2014/main" id="{AB9B29ED-5375-FE77-A7BF-10B2BEB89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943"/>
          <a:stretch/>
        </p:blipFill>
        <p:spPr>
          <a:xfrm>
            <a:off x="8374827" y="3618474"/>
            <a:ext cx="2978225" cy="2978225"/>
          </a:xfrm>
          <a:prstGeom prst="rect">
            <a:avLst/>
          </a:prstGeom>
        </p:spPr>
      </p:pic>
      <p:pic>
        <p:nvPicPr>
          <p:cNvPr id="8" name="Picture 7" descr="A white cube with black lines&#10;&#10;Description automatically generated">
            <a:extLst>
              <a:ext uri="{FF2B5EF4-FFF2-40B4-BE49-F238E27FC236}">
                <a16:creationId xmlns:a16="http://schemas.microsoft.com/office/drawing/2014/main" id="{F19DF427-6393-E4E9-7F97-5CC2D419C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/>
        </p:blipFill>
        <p:spPr>
          <a:xfrm>
            <a:off x="5274949" y="520930"/>
            <a:ext cx="2978226" cy="2978226"/>
          </a:xfrm>
          <a:prstGeom prst="rect">
            <a:avLst/>
          </a:prstGeom>
        </p:spPr>
      </p:pic>
      <p:pic>
        <p:nvPicPr>
          <p:cNvPr id="9" name="Picture 8" descr="A black and white object&#10;&#10;Description automatically generated">
            <a:extLst>
              <a:ext uri="{FF2B5EF4-FFF2-40B4-BE49-F238E27FC236}">
                <a16:creationId xmlns:a16="http://schemas.microsoft.com/office/drawing/2014/main" id="{FDF61EE9-1D6E-ED70-F8A5-CA099DB1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b="343"/>
          <a:stretch/>
        </p:blipFill>
        <p:spPr>
          <a:xfrm>
            <a:off x="5274949" y="3618475"/>
            <a:ext cx="2978226" cy="29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  <a:p>
            <a:endParaRPr lang="de-CH" sz="1000" b="0" noProof="1">
              <a:solidFill>
                <a:srgbClr val="C586C0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drawCylinder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TWO_PI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TRIANGLE_STRIP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CLOSE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TRIANGLE_FAN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CLOSE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TRIANGLE_FAN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CLOSE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Würfel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Zylinder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«Zylinder» / «Torus»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«Torus»</a:t>
            </a:r>
          </a:p>
        </p:txBody>
      </p:sp>
    </p:spTree>
    <p:extLst>
      <p:ext uri="{BB962C8B-B14F-4D97-AF65-F5344CB8AC3E}">
        <p14:creationId xmlns:p14="http://schemas.microsoft.com/office/powerpoint/2010/main" val="120432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8004E87-D268-BA05-4638-4B09C6F0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8" t="-7078" r="-7078" b="-7078"/>
          <a:stretch/>
        </p:blipFill>
        <p:spPr>
          <a:xfrm>
            <a:off x="8374805" y="3618470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3" name="Picture 2" descr="A black and white sphere&#10;&#10;Description automatically generated">
            <a:extLst>
              <a:ext uri="{FF2B5EF4-FFF2-40B4-BE49-F238E27FC236}">
                <a16:creationId xmlns:a16="http://schemas.microsoft.com/office/drawing/2014/main" id="{215D82EA-8F76-F4E1-6819-36C50499A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4350" r="9022"/>
          <a:stretch/>
        </p:blipFill>
        <p:spPr>
          <a:xfrm>
            <a:off x="5274936" y="3618471"/>
            <a:ext cx="2978224" cy="2978224"/>
          </a:xfrm>
          <a:prstGeom prst="rect">
            <a:avLst/>
          </a:prstGeom>
        </p:spPr>
      </p:pic>
      <p:pic>
        <p:nvPicPr>
          <p:cNvPr id="5" name="Picture 4" descr="A black and white wireframe object&#10;&#10;Description automatically generated">
            <a:extLst>
              <a:ext uri="{FF2B5EF4-FFF2-40B4-BE49-F238E27FC236}">
                <a16:creationId xmlns:a16="http://schemas.microsoft.com/office/drawing/2014/main" id="{17FD80AB-007A-E258-882A-01C805DB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7672" b="542"/>
          <a:stretch/>
        </p:blipFill>
        <p:spPr>
          <a:xfrm>
            <a:off x="8374806" y="520927"/>
            <a:ext cx="2978225" cy="2978225"/>
          </a:xfrm>
          <a:prstGeom prst="rect">
            <a:avLst/>
          </a:prstGeom>
        </p:spPr>
      </p:pic>
      <p:pic>
        <p:nvPicPr>
          <p:cNvPr id="6" name="Picture 5" descr="A wire meshed object with a white background&#10;&#10;Description automatically generated">
            <a:extLst>
              <a:ext uri="{FF2B5EF4-FFF2-40B4-BE49-F238E27FC236}">
                <a16:creationId xmlns:a16="http://schemas.microsoft.com/office/drawing/2014/main" id="{7FBDDF4A-F42A-50F4-DA73-ADFC3AC3BC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b="1849"/>
          <a:stretch/>
        </p:blipFill>
        <p:spPr>
          <a:xfrm>
            <a:off x="5274936" y="520927"/>
            <a:ext cx="2978225" cy="297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  <a:p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//Torus 4</a:t>
            </a:r>
          </a:p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drawTorus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TRIANGLES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stroke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strokeWeight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TWO_PI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%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CLOSE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«Torus»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«Torus»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«Torus»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«Torus»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Der Weg zum Torus</a:t>
            </a:r>
          </a:p>
        </p:txBody>
      </p:sp>
    </p:spTree>
    <p:extLst>
      <p:ext uri="{BB962C8B-B14F-4D97-AF65-F5344CB8AC3E}">
        <p14:creationId xmlns:p14="http://schemas.microsoft.com/office/powerpoint/2010/main" val="60660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a structure&#10;&#10;Description automatically generated">
            <a:extLst>
              <a:ext uri="{FF2B5EF4-FFF2-40B4-BE49-F238E27FC236}">
                <a16:creationId xmlns:a16="http://schemas.microsoft.com/office/drawing/2014/main" id="{4E43963F-3448-46AC-9992-04644E7D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6461" r="10787" b="825"/>
          <a:stretch/>
        </p:blipFill>
        <p:spPr>
          <a:xfrm>
            <a:off x="5274936" y="525204"/>
            <a:ext cx="2978223" cy="2978223"/>
          </a:xfrm>
          <a:prstGeom prst="rect">
            <a:avLst/>
          </a:prstGeom>
        </p:spPr>
      </p:pic>
      <p:pic>
        <p:nvPicPr>
          <p:cNvPr id="11" name="Picture 10" descr="A wireframe of a spiral&#10;&#10;Description automatically generated">
            <a:extLst>
              <a:ext uri="{FF2B5EF4-FFF2-40B4-BE49-F238E27FC236}">
                <a16:creationId xmlns:a16="http://schemas.microsoft.com/office/drawing/2014/main" id="{E4A49671-7DEB-7A67-D555-ED0950AA2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030" r="6701" b="16427"/>
          <a:stretch/>
        </p:blipFill>
        <p:spPr>
          <a:xfrm>
            <a:off x="8374761" y="516646"/>
            <a:ext cx="2978223" cy="2978223"/>
          </a:xfrm>
          <a:prstGeom prst="rect">
            <a:avLst/>
          </a:prstGeom>
        </p:spPr>
      </p:pic>
      <p:pic>
        <p:nvPicPr>
          <p:cNvPr id="13" name="Picture 12" descr="A black and white wireframe of a spiral&#10;&#10;Description automatically generated">
            <a:extLst>
              <a:ext uri="{FF2B5EF4-FFF2-40B4-BE49-F238E27FC236}">
                <a16:creationId xmlns:a16="http://schemas.microsoft.com/office/drawing/2014/main" id="{A6CC2BB0-15B9-C3B7-9273-A3A92FDAB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" t="-11287" r="708" b="8353"/>
          <a:stretch/>
        </p:blipFill>
        <p:spPr>
          <a:xfrm>
            <a:off x="8371757" y="3614187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D2735BA-40D9-5B64-32D7-1ACF739D0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1659" r="-2715" b="8275"/>
          <a:stretch/>
        </p:blipFill>
        <p:spPr>
          <a:xfrm>
            <a:off x="5277985" y="3614196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  <a:p>
            <a:endParaRPr lang="de-CH" sz="1000" b="0" noProof="1">
              <a:solidFill>
                <a:srgbClr val="6A9955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drawSnail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TWO_PI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sin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angle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z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tubeRadius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//Schnecke 4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radius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//Schnecke 3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TRIANGLE_STRIP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numSides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v4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vertices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j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v4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v4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v4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 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«Schnecke»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«Schnecke»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«Schnecke»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b="1" noProof="1">
                <a:latin typeface="MingLiU" panose="02020509000000000000" pitchFamily="49" charset="-120"/>
                <a:ea typeface="MingLiU" panose="02020509000000000000" pitchFamily="49" charset="-120"/>
              </a:rPr>
              <a:t>«Schnecke»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Der Weg zur «Schnecke»</a:t>
            </a:r>
          </a:p>
        </p:txBody>
      </p:sp>
    </p:spTree>
    <p:extLst>
      <p:ext uri="{BB962C8B-B14F-4D97-AF65-F5344CB8AC3E}">
        <p14:creationId xmlns:p14="http://schemas.microsoft.com/office/powerpoint/2010/main" val="58428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2238</Words>
  <Application>Microsoft Office PowerPoint</Application>
  <PresentationFormat>Widescreen</PresentationFormat>
  <Paragraphs>301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6</cp:revision>
  <dcterms:created xsi:type="dcterms:W3CDTF">2024-05-02T13:40:13Z</dcterms:created>
  <dcterms:modified xsi:type="dcterms:W3CDTF">2024-05-09T15:43:54Z</dcterms:modified>
</cp:coreProperties>
</file>